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umnoiab19" initials="A" lastIdx="0" clrIdx="0">
    <p:extLst>
      <p:ext uri="{19B8F6BF-5375-455C-9EA6-DF929625EA0E}">
        <p15:presenceInfo xmlns:p15="http://schemas.microsoft.com/office/powerpoint/2012/main" userId="Alumnoiab1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Do you know what is cyberbullying?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B3D-422F-A6EA-4ED2F9C15E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B3D-422F-A6EA-4ED2F9C15E9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Hoja1!$A$2:$A$3</c:f>
              <c:strCache>
                <c:ptCount val="2"/>
                <c:pt idx="0">
                  <c:v>yes </c:v>
                </c:pt>
                <c:pt idx="1">
                  <c:v>no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3D-422F-A6EA-4ED2F9C15E9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2800" dirty="0" err="1" smtClean="0"/>
              <a:t>Cyberbullying</a:t>
            </a:r>
            <a:r>
              <a:rPr lang="es-MX" sz="2800" baseline="0" dirty="0" smtClean="0"/>
              <a:t> </a:t>
            </a:r>
            <a:r>
              <a:rPr lang="es-MX" sz="2800" baseline="0" dirty="0" err="1" smtClean="0"/>
              <a:t>is</a:t>
            </a:r>
            <a:r>
              <a:rPr lang="es-MX" sz="2800" baseline="0" dirty="0" smtClean="0"/>
              <a:t>…</a:t>
            </a:r>
            <a:endParaRPr lang="es-MX" sz="2800" dirty="0"/>
          </a:p>
        </c:rich>
      </c:tx>
      <c:layout>
        <c:manualLayout>
          <c:xMode val="edge"/>
          <c:yMode val="edge"/>
          <c:x val="0.41806979347206036"/>
          <c:y val="1.69292445177050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Hoja2!$A$2:$A$4</c:f>
              <c:strCache>
                <c:ptCount val="3"/>
                <c:pt idx="0">
                  <c:v>When someone whants to be your friend </c:v>
                </c:pt>
                <c:pt idx="1">
                  <c:v>When someone constantly bothers you online</c:v>
                </c:pt>
                <c:pt idx="2">
                  <c:v>When someone chats with you </c:v>
                </c:pt>
              </c:strCache>
            </c:strRef>
          </c:cat>
          <c:val>
            <c:numRef>
              <c:f>Hoja2!$B$2:$B$4</c:f>
              <c:numCache>
                <c:formatCode>General</c:formatCode>
                <c:ptCount val="3"/>
                <c:pt idx="0">
                  <c:v>0</c:v>
                </c:pt>
                <c:pt idx="1">
                  <c:v>14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B-4802-BD67-37B81837A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7519824"/>
        <c:axId val="307520480"/>
        <c:axId val="0"/>
      </c:bar3DChart>
      <c:catAx>
        <c:axId val="30751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07520480"/>
        <c:crosses val="autoZero"/>
        <c:auto val="1"/>
        <c:lblAlgn val="ctr"/>
        <c:lblOffset val="100"/>
        <c:noMultiLvlLbl val="0"/>
      </c:catAx>
      <c:valAx>
        <c:axId val="30752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0751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2400"/>
              <a:t>Have</a:t>
            </a:r>
            <a:r>
              <a:rPr lang="es-MX" sz="2400" baseline="0"/>
              <a:t> you ever experience cyberbullying?</a:t>
            </a:r>
            <a:endParaRPr lang="es-MX" sz="24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Hoja3!$A$2:$A$5</c:f>
              <c:strCache>
                <c:ptCount val="4"/>
                <c:pt idx="0">
                  <c:v>Yes, I have experience cyberbullying.</c:v>
                </c:pt>
                <c:pt idx="1">
                  <c:v>Yes, it happened to someone I know.</c:v>
                </c:pt>
                <c:pt idx="2">
                  <c:v>No, never </c:v>
                </c:pt>
                <c:pt idx="3">
                  <c:v>I do not know what is cyberbullying.</c:v>
                </c:pt>
              </c:strCache>
            </c:strRef>
          </c:cat>
          <c:val>
            <c:numRef>
              <c:f>Hoja3!$B$2:$B$5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EE-4FDE-B47F-436846963374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Hoja3!$A$2:$A$5</c:f>
              <c:strCache>
                <c:ptCount val="4"/>
                <c:pt idx="0">
                  <c:v>Yes, I have experience cyberbullying.</c:v>
                </c:pt>
                <c:pt idx="1">
                  <c:v>Yes, it happened to someone I know.</c:v>
                </c:pt>
                <c:pt idx="2">
                  <c:v>No, never </c:v>
                </c:pt>
                <c:pt idx="3">
                  <c:v>I do not know what is cyberbullying.</c:v>
                </c:pt>
              </c:strCache>
            </c:strRef>
          </c:cat>
          <c:val>
            <c:numRef>
              <c:f>Hoja3!$C$2:$C$5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EE-4FDE-B47F-436846963374}"/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Hoja3!$A$2:$A$5</c:f>
              <c:strCache>
                <c:ptCount val="4"/>
                <c:pt idx="0">
                  <c:v>Yes, I have experience cyberbullying.</c:v>
                </c:pt>
                <c:pt idx="1">
                  <c:v>Yes, it happened to someone I know.</c:v>
                </c:pt>
                <c:pt idx="2">
                  <c:v>No, never </c:v>
                </c:pt>
                <c:pt idx="3">
                  <c:v>I do not know what is cyberbullying.</c:v>
                </c:pt>
              </c:strCache>
            </c:strRef>
          </c:cat>
          <c:val>
            <c:numRef>
              <c:f>Hoja3!$D$2:$D$5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12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EE-4FDE-B47F-436846963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3109311"/>
        <c:axId val="924195327"/>
      </c:lineChart>
      <c:catAx>
        <c:axId val="873109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24195327"/>
        <c:crosses val="autoZero"/>
        <c:auto val="1"/>
        <c:lblAlgn val="ctr"/>
        <c:lblOffset val="100"/>
        <c:noMultiLvlLbl val="0"/>
      </c:catAx>
      <c:valAx>
        <c:axId val="92419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73109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zero"/>
    <c:showDLblsOverMax val="0"/>
  </c:chart>
  <c:spPr>
    <a:solidFill>
      <a:sysClr val="window" lastClr="FFFFFF">
        <a:lumMod val="95000"/>
      </a:sysClr>
    </a:solidFill>
    <a:ln>
      <a:solidFill>
        <a:sysClr val="window" lastClr="FFFFFF"/>
      </a:solidFill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A12232-A7E8-4DB8-9760-E937C1B7C0B3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9D0EF7C9-D3B2-46EE-A60F-2A6C9A5F954E}">
      <dgm:prSet phldrT="[Texto]" custT="1"/>
      <dgm:spPr/>
      <dgm:t>
        <a:bodyPr/>
        <a:lstStyle/>
        <a:p>
          <a:r>
            <a:rPr lang="es-ES" sz="4000" dirty="0" smtClean="0"/>
            <a:t>Tell your parents about the situation</a:t>
          </a:r>
          <a:r>
            <a:rPr lang="es-ES" sz="2400" dirty="0" smtClean="0"/>
            <a:t>.</a:t>
          </a:r>
          <a:endParaRPr lang="es-ES" sz="2400" dirty="0"/>
        </a:p>
      </dgm:t>
    </dgm:pt>
    <dgm:pt modelId="{E7C3AD75-9EC1-4011-A5DF-BADA4B3E7B07}" type="parTrans" cxnId="{38647125-D7EF-4ECD-847A-C72742332366}">
      <dgm:prSet/>
      <dgm:spPr/>
      <dgm:t>
        <a:bodyPr/>
        <a:lstStyle/>
        <a:p>
          <a:endParaRPr lang="es-ES"/>
        </a:p>
      </dgm:t>
    </dgm:pt>
    <dgm:pt modelId="{E1E1CD18-0466-4EAF-AE66-D57DBAFC3D69}" type="sibTrans" cxnId="{38647125-D7EF-4ECD-847A-C72742332366}">
      <dgm:prSet/>
      <dgm:spPr/>
      <dgm:t>
        <a:bodyPr/>
        <a:lstStyle/>
        <a:p>
          <a:endParaRPr lang="es-ES"/>
        </a:p>
      </dgm:t>
    </dgm:pt>
    <dgm:pt modelId="{47D26216-E330-459A-9508-00DBD34AE666}">
      <dgm:prSet phldrT="[Texto]" custT="1"/>
      <dgm:spPr/>
      <dgm:t>
        <a:bodyPr/>
        <a:lstStyle/>
        <a:p>
          <a:r>
            <a:rPr lang="es-ES" sz="4800" dirty="0" smtClean="0"/>
            <a:t>LOOK FOR HELP.</a:t>
          </a:r>
          <a:endParaRPr lang="es-ES" sz="4800" dirty="0"/>
        </a:p>
      </dgm:t>
    </dgm:pt>
    <dgm:pt modelId="{B4766A63-D32E-4174-A901-3235A441909C}" type="parTrans" cxnId="{762D80D6-D978-4E01-8749-5D26F7D1F266}">
      <dgm:prSet/>
      <dgm:spPr/>
      <dgm:t>
        <a:bodyPr/>
        <a:lstStyle/>
        <a:p>
          <a:endParaRPr lang="es-ES"/>
        </a:p>
      </dgm:t>
    </dgm:pt>
    <dgm:pt modelId="{153FCB82-0E63-41A5-B744-8C43F53A9DFD}" type="sibTrans" cxnId="{762D80D6-D978-4E01-8749-5D26F7D1F266}">
      <dgm:prSet/>
      <dgm:spPr/>
      <dgm:t>
        <a:bodyPr/>
        <a:lstStyle/>
        <a:p>
          <a:endParaRPr lang="es-ES"/>
        </a:p>
      </dgm:t>
    </dgm:pt>
    <dgm:pt modelId="{F5D00319-E4D6-4125-B490-F45F28158CD5}">
      <dgm:prSet phldrT="[Texto]"/>
      <dgm:spPr/>
      <dgm:t>
        <a:bodyPr/>
        <a:lstStyle/>
        <a:p>
          <a:r>
            <a:rPr lang="es-ES" dirty="0" smtClean="0"/>
            <a:t>Protect your accounts.</a:t>
          </a:r>
          <a:endParaRPr lang="es-ES" dirty="0"/>
        </a:p>
      </dgm:t>
    </dgm:pt>
    <dgm:pt modelId="{C751D4E1-3682-4D37-A0CA-417FAF1B2A15}" type="parTrans" cxnId="{FABFC634-8A57-4DA6-9349-BE0F627867ED}">
      <dgm:prSet/>
      <dgm:spPr/>
      <dgm:t>
        <a:bodyPr/>
        <a:lstStyle/>
        <a:p>
          <a:endParaRPr lang="es-ES"/>
        </a:p>
      </dgm:t>
    </dgm:pt>
    <dgm:pt modelId="{CE78C26E-E59B-4504-9A65-0DD5F406A086}" type="sibTrans" cxnId="{FABFC634-8A57-4DA6-9349-BE0F627867ED}">
      <dgm:prSet/>
      <dgm:spPr/>
      <dgm:t>
        <a:bodyPr/>
        <a:lstStyle/>
        <a:p>
          <a:endParaRPr lang="es-ES"/>
        </a:p>
      </dgm:t>
    </dgm:pt>
    <dgm:pt modelId="{CF1997CB-0450-4A68-9AA8-702E65ADC6DE}" type="pres">
      <dgm:prSet presAssocID="{41A12232-A7E8-4DB8-9760-E937C1B7C0B3}" presName="Name0" presStyleCnt="0">
        <dgm:presLayoutVars>
          <dgm:dir/>
          <dgm:resizeHandles val="exact"/>
        </dgm:presLayoutVars>
      </dgm:prSet>
      <dgm:spPr/>
    </dgm:pt>
    <dgm:pt modelId="{24438265-93E3-4D0F-9DB3-E9FA70C7BD5B}" type="pres">
      <dgm:prSet presAssocID="{41A12232-A7E8-4DB8-9760-E937C1B7C0B3}" presName="bkgdShp" presStyleLbl="alignAccFollowNode1" presStyleIdx="0" presStyleCnt="1"/>
      <dgm:spPr/>
    </dgm:pt>
    <dgm:pt modelId="{9771DAD2-E527-499F-AA66-8000797C0C24}" type="pres">
      <dgm:prSet presAssocID="{41A12232-A7E8-4DB8-9760-E937C1B7C0B3}" presName="linComp" presStyleCnt="0"/>
      <dgm:spPr/>
    </dgm:pt>
    <dgm:pt modelId="{984415D4-0AF9-41E6-8AF8-5CE817EC8DCC}" type="pres">
      <dgm:prSet presAssocID="{9D0EF7C9-D3B2-46EE-A60F-2A6C9A5F954E}" presName="compNode" presStyleCnt="0"/>
      <dgm:spPr/>
    </dgm:pt>
    <dgm:pt modelId="{7EDA4A0D-5C5E-4EA9-8D59-5DE662493472}" type="pres">
      <dgm:prSet presAssocID="{9D0EF7C9-D3B2-46EE-A60F-2A6C9A5F954E}" presName="node" presStyleLbl="node1" presStyleIdx="0" presStyleCnt="3" custLinFactNeighborX="1459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69CED1-1077-462D-A451-EA37C72E4191}" type="pres">
      <dgm:prSet presAssocID="{9D0EF7C9-D3B2-46EE-A60F-2A6C9A5F954E}" presName="invisiNode" presStyleLbl="node1" presStyleIdx="0" presStyleCnt="3"/>
      <dgm:spPr/>
    </dgm:pt>
    <dgm:pt modelId="{7E5676AA-F9A1-4E00-9705-43F2060725F6}" type="pres">
      <dgm:prSet presAssocID="{9D0EF7C9-D3B2-46EE-A60F-2A6C9A5F954E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8EC35FD-37C1-4B5C-9112-2A094B3760A3}" type="pres">
      <dgm:prSet presAssocID="{E1E1CD18-0466-4EAF-AE66-D57DBAFC3D69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FE26B94-E648-4D40-92E6-18EF5CA476B1}" type="pres">
      <dgm:prSet presAssocID="{47D26216-E330-459A-9508-00DBD34AE666}" presName="compNode" presStyleCnt="0"/>
      <dgm:spPr/>
    </dgm:pt>
    <dgm:pt modelId="{68E45B05-883E-48C4-AF5B-819D306FBE4F}" type="pres">
      <dgm:prSet presAssocID="{47D26216-E330-459A-9508-00DBD34AE66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61C256-F5C0-4DDB-A679-5CCBABFEA020}" type="pres">
      <dgm:prSet presAssocID="{47D26216-E330-459A-9508-00DBD34AE666}" presName="invisiNode" presStyleLbl="node1" presStyleIdx="1" presStyleCnt="3"/>
      <dgm:spPr/>
    </dgm:pt>
    <dgm:pt modelId="{DF263015-998F-4FF0-8568-8321F4361FA0}" type="pres">
      <dgm:prSet presAssocID="{47D26216-E330-459A-9508-00DBD34AE666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6B0ED4B-41EE-4209-94A3-B801AE3C0538}" type="pres">
      <dgm:prSet presAssocID="{153FCB82-0E63-41A5-B744-8C43F53A9DFD}" presName="sibTrans" presStyleLbl="sibTrans2D1" presStyleIdx="0" presStyleCnt="0"/>
      <dgm:spPr/>
      <dgm:t>
        <a:bodyPr/>
        <a:lstStyle/>
        <a:p>
          <a:endParaRPr lang="es-ES"/>
        </a:p>
      </dgm:t>
    </dgm:pt>
    <dgm:pt modelId="{4C90AB87-542A-46B2-A648-9A1E96B16537}" type="pres">
      <dgm:prSet presAssocID="{F5D00319-E4D6-4125-B490-F45F28158CD5}" presName="compNode" presStyleCnt="0"/>
      <dgm:spPr/>
    </dgm:pt>
    <dgm:pt modelId="{1E979F99-4A07-4552-8C4C-3E8DEDEDA074}" type="pres">
      <dgm:prSet presAssocID="{F5D00319-E4D6-4125-B490-F45F28158CD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C059AF-E8BC-47B1-B1A2-79C3221BE05B}" type="pres">
      <dgm:prSet presAssocID="{F5D00319-E4D6-4125-B490-F45F28158CD5}" presName="invisiNode" presStyleLbl="node1" presStyleIdx="2" presStyleCnt="3"/>
      <dgm:spPr/>
    </dgm:pt>
    <dgm:pt modelId="{626CE511-2BDA-4B5F-942F-DD0E54819FF6}" type="pres">
      <dgm:prSet presAssocID="{F5D00319-E4D6-4125-B490-F45F28158CD5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E67D8AA5-8B26-4642-A5B5-3B1E3A387180}" type="presOf" srcId="{9D0EF7C9-D3B2-46EE-A60F-2A6C9A5F954E}" destId="{7EDA4A0D-5C5E-4EA9-8D59-5DE662493472}" srcOrd="0" destOrd="0" presId="urn:microsoft.com/office/officeart/2005/8/layout/pList2"/>
    <dgm:cxn modelId="{FABFC634-8A57-4DA6-9349-BE0F627867ED}" srcId="{41A12232-A7E8-4DB8-9760-E937C1B7C0B3}" destId="{F5D00319-E4D6-4125-B490-F45F28158CD5}" srcOrd="2" destOrd="0" parTransId="{C751D4E1-3682-4D37-A0CA-417FAF1B2A15}" sibTransId="{CE78C26E-E59B-4504-9A65-0DD5F406A086}"/>
    <dgm:cxn modelId="{762D80D6-D978-4E01-8749-5D26F7D1F266}" srcId="{41A12232-A7E8-4DB8-9760-E937C1B7C0B3}" destId="{47D26216-E330-459A-9508-00DBD34AE666}" srcOrd="1" destOrd="0" parTransId="{B4766A63-D32E-4174-A901-3235A441909C}" sibTransId="{153FCB82-0E63-41A5-B744-8C43F53A9DFD}"/>
    <dgm:cxn modelId="{38647125-D7EF-4ECD-847A-C72742332366}" srcId="{41A12232-A7E8-4DB8-9760-E937C1B7C0B3}" destId="{9D0EF7C9-D3B2-46EE-A60F-2A6C9A5F954E}" srcOrd="0" destOrd="0" parTransId="{E7C3AD75-9EC1-4011-A5DF-BADA4B3E7B07}" sibTransId="{E1E1CD18-0466-4EAF-AE66-D57DBAFC3D69}"/>
    <dgm:cxn modelId="{1628D272-0FD6-4424-9D53-5DE220DD6C8E}" type="presOf" srcId="{47D26216-E330-459A-9508-00DBD34AE666}" destId="{68E45B05-883E-48C4-AF5B-819D306FBE4F}" srcOrd="0" destOrd="0" presId="urn:microsoft.com/office/officeart/2005/8/layout/pList2"/>
    <dgm:cxn modelId="{908CC00C-08C7-4DB5-B34B-BBF234ECDEA6}" type="presOf" srcId="{153FCB82-0E63-41A5-B744-8C43F53A9DFD}" destId="{D6B0ED4B-41EE-4209-94A3-B801AE3C0538}" srcOrd="0" destOrd="0" presId="urn:microsoft.com/office/officeart/2005/8/layout/pList2"/>
    <dgm:cxn modelId="{5903DB2F-8D6B-4E9B-BD02-9EE5821AF6C8}" type="presOf" srcId="{F5D00319-E4D6-4125-B490-F45F28158CD5}" destId="{1E979F99-4A07-4552-8C4C-3E8DEDEDA074}" srcOrd="0" destOrd="0" presId="urn:microsoft.com/office/officeart/2005/8/layout/pList2"/>
    <dgm:cxn modelId="{A108D4F6-2A47-434B-B128-E60094FF7B86}" type="presOf" srcId="{41A12232-A7E8-4DB8-9760-E937C1B7C0B3}" destId="{CF1997CB-0450-4A68-9AA8-702E65ADC6DE}" srcOrd="0" destOrd="0" presId="urn:microsoft.com/office/officeart/2005/8/layout/pList2"/>
    <dgm:cxn modelId="{6CBC39D4-0D0E-46C8-AF57-2F999DBC7831}" type="presOf" srcId="{E1E1CD18-0466-4EAF-AE66-D57DBAFC3D69}" destId="{58EC35FD-37C1-4B5C-9112-2A094B3760A3}" srcOrd="0" destOrd="0" presId="urn:microsoft.com/office/officeart/2005/8/layout/pList2"/>
    <dgm:cxn modelId="{5ADB2011-3A17-4939-AE83-1A39D7D93936}" type="presParOf" srcId="{CF1997CB-0450-4A68-9AA8-702E65ADC6DE}" destId="{24438265-93E3-4D0F-9DB3-E9FA70C7BD5B}" srcOrd="0" destOrd="0" presId="urn:microsoft.com/office/officeart/2005/8/layout/pList2"/>
    <dgm:cxn modelId="{4A82A89B-CC8E-427A-AFD3-331B18BD3C22}" type="presParOf" srcId="{CF1997CB-0450-4A68-9AA8-702E65ADC6DE}" destId="{9771DAD2-E527-499F-AA66-8000797C0C24}" srcOrd="1" destOrd="0" presId="urn:microsoft.com/office/officeart/2005/8/layout/pList2"/>
    <dgm:cxn modelId="{59D7A7DF-2E90-4C53-A85A-DE087B8057AC}" type="presParOf" srcId="{9771DAD2-E527-499F-AA66-8000797C0C24}" destId="{984415D4-0AF9-41E6-8AF8-5CE817EC8DCC}" srcOrd="0" destOrd="0" presId="urn:microsoft.com/office/officeart/2005/8/layout/pList2"/>
    <dgm:cxn modelId="{71C094D7-8B22-4534-8DEB-E7E8EE2FAA6E}" type="presParOf" srcId="{984415D4-0AF9-41E6-8AF8-5CE817EC8DCC}" destId="{7EDA4A0D-5C5E-4EA9-8D59-5DE662493472}" srcOrd="0" destOrd="0" presId="urn:microsoft.com/office/officeart/2005/8/layout/pList2"/>
    <dgm:cxn modelId="{1BF56505-F941-4415-89E2-DB406D63940B}" type="presParOf" srcId="{984415D4-0AF9-41E6-8AF8-5CE817EC8DCC}" destId="{8D69CED1-1077-462D-A451-EA37C72E4191}" srcOrd="1" destOrd="0" presId="urn:microsoft.com/office/officeart/2005/8/layout/pList2"/>
    <dgm:cxn modelId="{2E29FD36-1E8E-4869-9906-1B619370E935}" type="presParOf" srcId="{984415D4-0AF9-41E6-8AF8-5CE817EC8DCC}" destId="{7E5676AA-F9A1-4E00-9705-43F2060725F6}" srcOrd="2" destOrd="0" presId="urn:microsoft.com/office/officeart/2005/8/layout/pList2"/>
    <dgm:cxn modelId="{03DB571B-D4CA-477E-97C1-7DA00EEFCC48}" type="presParOf" srcId="{9771DAD2-E527-499F-AA66-8000797C0C24}" destId="{58EC35FD-37C1-4B5C-9112-2A094B3760A3}" srcOrd="1" destOrd="0" presId="urn:microsoft.com/office/officeart/2005/8/layout/pList2"/>
    <dgm:cxn modelId="{BCB0BF40-35AA-487E-B140-9E93229C0C9E}" type="presParOf" srcId="{9771DAD2-E527-499F-AA66-8000797C0C24}" destId="{BFE26B94-E648-4D40-92E6-18EF5CA476B1}" srcOrd="2" destOrd="0" presId="urn:microsoft.com/office/officeart/2005/8/layout/pList2"/>
    <dgm:cxn modelId="{DDCE08FD-17D9-4D1A-9DD2-481615F940FD}" type="presParOf" srcId="{BFE26B94-E648-4D40-92E6-18EF5CA476B1}" destId="{68E45B05-883E-48C4-AF5B-819D306FBE4F}" srcOrd="0" destOrd="0" presId="urn:microsoft.com/office/officeart/2005/8/layout/pList2"/>
    <dgm:cxn modelId="{56AC0BF6-146D-4F6B-9E22-0C0C3808B3BD}" type="presParOf" srcId="{BFE26B94-E648-4D40-92E6-18EF5CA476B1}" destId="{0661C256-F5C0-4DDB-A679-5CCBABFEA020}" srcOrd="1" destOrd="0" presId="urn:microsoft.com/office/officeart/2005/8/layout/pList2"/>
    <dgm:cxn modelId="{8D271B10-E856-4B6E-BFC1-C60F3B9E928B}" type="presParOf" srcId="{BFE26B94-E648-4D40-92E6-18EF5CA476B1}" destId="{DF263015-998F-4FF0-8568-8321F4361FA0}" srcOrd="2" destOrd="0" presId="urn:microsoft.com/office/officeart/2005/8/layout/pList2"/>
    <dgm:cxn modelId="{2BD08263-41B8-406B-94B6-D069EB9BE69D}" type="presParOf" srcId="{9771DAD2-E527-499F-AA66-8000797C0C24}" destId="{D6B0ED4B-41EE-4209-94A3-B801AE3C0538}" srcOrd="3" destOrd="0" presId="urn:microsoft.com/office/officeart/2005/8/layout/pList2"/>
    <dgm:cxn modelId="{6BB9C218-8DBC-4A20-9A98-F556D3EA0B4D}" type="presParOf" srcId="{9771DAD2-E527-499F-AA66-8000797C0C24}" destId="{4C90AB87-542A-46B2-A648-9A1E96B16537}" srcOrd="4" destOrd="0" presId="urn:microsoft.com/office/officeart/2005/8/layout/pList2"/>
    <dgm:cxn modelId="{BBA5E9EA-8AB4-4744-864D-813BC26DA029}" type="presParOf" srcId="{4C90AB87-542A-46B2-A648-9A1E96B16537}" destId="{1E979F99-4A07-4552-8C4C-3E8DEDEDA074}" srcOrd="0" destOrd="0" presId="urn:microsoft.com/office/officeart/2005/8/layout/pList2"/>
    <dgm:cxn modelId="{FEAFF8C2-0C04-41D7-9A7A-89AEF9BA643F}" type="presParOf" srcId="{4C90AB87-542A-46B2-A648-9A1E96B16537}" destId="{B0C059AF-E8BC-47B1-B1A2-79C3221BE05B}" srcOrd="1" destOrd="0" presId="urn:microsoft.com/office/officeart/2005/8/layout/pList2"/>
    <dgm:cxn modelId="{0F72966B-CA3D-40E8-8A42-D89C21907819}" type="presParOf" srcId="{4C90AB87-542A-46B2-A648-9A1E96B16537}" destId="{626CE511-2BDA-4B5F-942F-DD0E54819FF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38265-93E3-4D0F-9DB3-E9FA70C7BD5B}">
      <dsp:nvSpPr>
        <dsp:cNvPr id="0" name=""/>
        <dsp:cNvSpPr/>
      </dsp:nvSpPr>
      <dsp:spPr>
        <a:xfrm>
          <a:off x="0" y="0"/>
          <a:ext cx="9906000" cy="230428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676AA-F9A1-4E00-9705-43F2060725F6}">
      <dsp:nvSpPr>
        <dsp:cNvPr id="0" name=""/>
        <dsp:cNvSpPr/>
      </dsp:nvSpPr>
      <dsp:spPr>
        <a:xfrm>
          <a:off x="297180" y="307238"/>
          <a:ext cx="2909887" cy="16898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A4A0D-5C5E-4EA9-8D59-5DE662493472}">
      <dsp:nvSpPr>
        <dsp:cNvPr id="0" name=""/>
        <dsp:cNvSpPr/>
      </dsp:nvSpPr>
      <dsp:spPr>
        <a:xfrm rot="10800000">
          <a:off x="339635" y="2304287"/>
          <a:ext cx="2909887" cy="281635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000" kern="1200" dirty="0" smtClean="0"/>
            <a:t>Tell your parents about the situation</a:t>
          </a:r>
          <a:r>
            <a:rPr lang="es-ES" sz="2400" kern="1200" dirty="0" smtClean="0"/>
            <a:t>.</a:t>
          </a:r>
          <a:endParaRPr lang="es-ES" sz="2400" kern="1200" dirty="0"/>
        </a:p>
      </dsp:txBody>
      <dsp:txXfrm rot="10800000">
        <a:off x="426248" y="2304287"/>
        <a:ext cx="2736661" cy="2729738"/>
      </dsp:txXfrm>
    </dsp:sp>
    <dsp:sp modelId="{DF263015-998F-4FF0-8568-8321F4361FA0}">
      <dsp:nvSpPr>
        <dsp:cNvPr id="0" name=""/>
        <dsp:cNvSpPr/>
      </dsp:nvSpPr>
      <dsp:spPr>
        <a:xfrm>
          <a:off x="3498056" y="307238"/>
          <a:ext cx="2909887" cy="16898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45B05-883E-48C4-AF5B-819D306FBE4F}">
      <dsp:nvSpPr>
        <dsp:cNvPr id="0" name=""/>
        <dsp:cNvSpPr/>
      </dsp:nvSpPr>
      <dsp:spPr>
        <a:xfrm rot="10800000">
          <a:off x="3498056" y="2304287"/>
          <a:ext cx="2909887" cy="281635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t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/>
            <a:t>LOOK FOR HELP.</a:t>
          </a:r>
          <a:endParaRPr lang="es-ES" sz="4800" kern="1200" dirty="0"/>
        </a:p>
      </dsp:txBody>
      <dsp:txXfrm rot="10800000">
        <a:off x="3584669" y="2304287"/>
        <a:ext cx="2736661" cy="2729738"/>
      </dsp:txXfrm>
    </dsp:sp>
    <dsp:sp modelId="{626CE511-2BDA-4B5F-942F-DD0E54819FF6}">
      <dsp:nvSpPr>
        <dsp:cNvPr id="0" name=""/>
        <dsp:cNvSpPr/>
      </dsp:nvSpPr>
      <dsp:spPr>
        <a:xfrm>
          <a:off x="6698932" y="307238"/>
          <a:ext cx="2909887" cy="16898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979F99-4A07-4552-8C4C-3E8DEDEDA074}">
      <dsp:nvSpPr>
        <dsp:cNvPr id="0" name=""/>
        <dsp:cNvSpPr/>
      </dsp:nvSpPr>
      <dsp:spPr>
        <a:xfrm rot="10800000">
          <a:off x="6698932" y="2304287"/>
          <a:ext cx="2909887" cy="281635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t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600" kern="1200" dirty="0" smtClean="0"/>
            <a:t>Protect your accounts.</a:t>
          </a:r>
          <a:endParaRPr lang="es-ES" sz="4600" kern="1200" dirty="0"/>
        </a:p>
      </dsp:txBody>
      <dsp:txXfrm rot="10800000">
        <a:off x="6785545" y="2304287"/>
        <a:ext cx="2736661" cy="2729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919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5273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578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337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833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897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758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558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961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10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4797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291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0702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545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780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2948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136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D4F3F-C70E-4909-ABEF-3BC28C7C1B7C}" type="datetimeFigureOut">
              <a:rPr lang="es-MX" smtClean="0"/>
              <a:t>08/11/2018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B9275-988C-434C-A337-A215FD94B5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205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2.wav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parents/cyberbullying.html" TargetMode="External"/><Relationship Id="rId7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idshealth.org/en/kids/talk-parents.htm" TargetMode="External"/><Relationship Id="rId5" Type="http://schemas.openxmlformats.org/officeDocument/2006/relationships/hyperlink" Target="https://www.connectsafely.org/tips-to-help-stop-cyberbullying/" TargetMode="External"/><Relationship Id="rId4" Type="http://schemas.openxmlformats.org/officeDocument/2006/relationships/hyperlink" Target="https://www.bullying.co.uk/cyberbullying/effects-of-cyberbully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8578" y="848959"/>
            <a:ext cx="5949244" cy="834496"/>
          </a:xfrm>
        </p:spPr>
        <p:txBody>
          <a:bodyPr>
            <a:normAutofit/>
          </a:bodyPr>
          <a:lstStyle/>
          <a:p>
            <a:r>
              <a:rPr lang="es-MX" b="1" u="sng" dirty="0" err="1" smtClean="0"/>
              <a:t>Cyberbullying</a:t>
            </a:r>
            <a:r>
              <a:rPr lang="es-MX" b="1" u="sng" dirty="0" smtClean="0"/>
              <a:t> </a:t>
            </a:r>
            <a:endParaRPr lang="es-MX" b="1" u="sng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25511" y="4690622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Alejandra Vargas </a:t>
            </a:r>
          </a:p>
          <a:p>
            <a:pPr algn="l"/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Aranza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Espinosa</a:t>
            </a:r>
          </a:p>
          <a:p>
            <a:pPr algn="l"/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6thA</a:t>
            </a:r>
            <a:endParaRPr lang="es-MX" sz="1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AutoShape 2" descr="Resultado de imagen para cyberbully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208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663" y="1766800"/>
            <a:ext cx="3621088" cy="292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0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Bar dir="vert"/>
        <p:sndAc>
          <p:stSnd>
            <p:snd r:embed="rId2" name="camera.wav"/>
          </p:stSnd>
        </p:sndAc>
      </p:transition>
    </mc:Choice>
    <mc:Fallback xmlns="">
      <p:transition spd="slow">
        <p:randomBar dir="vert"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582609309"/>
              </p:ext>
            </p:extLst>
          </p:nvPr>
        </p:nvGraphicFramePr>
        <p:xfrm>
          <a:off x="2032000" y="1681655"/>
          <a:ext cx="7658538" cy="4456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409991"/>
              </p:ext>
            </p:extLst>
          </p:nvPr>
        </p:nvGraphicFramePr>
        <p:xfrm>
          <a:off x="2352145" y="824090"/>
          <a:ext cx="7484534" cy="4696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38549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racture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5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335336"/>
              </p:ext>
            </p:extLst>
          </p:nvPr>
        </p:nvGraphicFramePr>
        <p:xfrm>
          <a:off x="1802675" y="496389"/>
          <a:ext cx="8242662" cy="5251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341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4" name="hamm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What is cyberbullying?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Cyberbullying is </a:t>
            </a:r>
            <a:r>
              <a:rPr lang="es-MX" dirty="0" err="1" smtClean="0"/>
              <a:t>the</a:t>
            </a:r>
            <a:r>
              <a:rPr lang="es-MX" dirty="0" smtClean="0"/>
              <a:t> use of </a:t>
            </a:r>
            <a:r>
              <a:rPr lang="es-MX" dirty="0" err="1" smtClean="0"/>
              <a:t>technology</a:t>
            </a:r>
            <a:r>
              <a:rPr lang="es-MX" dirty="0" smtClean="0"/>
              <a:t> to </a:t>
            </a:r>
            <a:r>
              <a:rPr lang="es-MX" dirty="0" err="1" smtClean="0"/>
              <a:t>bother</a:t>
            </a:r>
            <a:r>
              <a:rPr lang="es-MX" dirty="0" smtClean="0"/>
              <a:t> </a:t>
            </a:r>
            <a:r>
              <a:rPr lang="es-MX" dirty="0" err="1" smtClean="0"/>
              <a:t>someone</a:t>
            </a:r>
            <a:r>
              <a:rPr lang="es-MX" dirty="0" smtClean="0"/>
              <a:t>.</a:t>
            </a:r>
            <a:r>
              <a:rPr lang="es-MX" dirty="0"/>
              <a:t> </a:t>
            </a:r>
            <a:r>
              <a:rPr lang="es-MX" dirty="0" err="1" smtClean="0"/>
              <a:t>Most</a:t>
            </a:r>
            <a:r>
              <a:rPr lang="es-MX" dirty="0" smtClean="0"/>
              <a:t> </a:t>
            </a:r>
            <a:r>
              <a:rPr lang="es-MX" dirty="0" err="1" smtClean="0"/>
              <a:t>people</a:t>
            </a:r>
            <a:r>
              <a:rPr lang="es-MX" dirty="0" smtClean="0"/>
              <a:t> </a:t>
            </a:r>
            <a:r>
              <a:rPr lang="es-MX" dirty="0" err="1" smtClean="0"/>
              <a:t>that</a:t>
            </a:r>
            <a:r>
              <a:rPr lang="es-MX" dirty="0" smtClean="0"/>
              <a:t> </a:t>
            </a:r>
            <a:r>
              <a:rPr lang="es-MX" dirty="0" err="1" smtClean="0"/>
              <a:t>bully</a:t>
            </a:r>
            <a:r>
              <a:rPr lang="es-MX" dirty="0" smtClean="0"/>
              <a:t>, </a:t>
            </a:r>
            <a:r>
              <a:rPr lang="es-MX" dirty="0" err="1" smtClean="0"/>
              <a:t>bully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dirty="0" err="1" smtClean="0"/>
              <a:t>messages</a:t>
            </a:r>
            <a:r>
              <a:rPr lang="es-MX" dirty="0" smtClean="0"/>
              <a:t> and social media. </a:t>
            </a:r>
            <a:r>
              <a:rPr lang="es-MX" dirty="0" err="1" smtClean="0"/>
              <a:t>It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occurs </a:t>
            </a:r>
            <a:r>
              <a:rPr lang="en-US" dirty="0">
                <a:effectLst/>
              </a:rPr>
              <a:t>among young people.  Cyberbullying 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can happen </a:t>
            </a:r>
            <a:r>
              <a:rPr lang="en-US" dirty="0" smtClean="0">
                <a:effectLst/>
              </a:rPr>
              <a:t>accidentally, because people that have bad manners can send messages that maybe can hurt someone´s feelings.</a:t>
            </a:r>
          </a:p>
          <a:p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70184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curtains"/>
        <p:sndAc>
          <p:stSnd>
            <p:snd r:embed="rId2" name="voltage.wav"/>
          </p:stSnd>
        </p:sndAc>
      </p:transition>
    </mc:Choice>
    <mc:Fallback xmlns="">
      <p:transition spd="slow">
        <p:fade/>
        <p:sndAc>
          <p:stSnd>
            <p:snd r:embed="rId3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HOW DOES CYBERBULLYING AFFECT YOU?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Cyberbullying</a:t>
            </a:r>
            <a:r>
              <a:rPr lang="es-ES" dirty="0" smtClean="0"/>
              <a:t> </a:t>
            </a:r>
            <a:r>
              <a:rPr lang="es-ES" dirty="0" err="1" smtClean="0"/>
              <a:t>affects</a:t>
            </a:r>
            <a:r>
              <a:rPr lang="es-ES" dirty="0" smtClean="0"/>
              <a:t> </a:t>
            </a:r>
            <a:r>
              <a:rPr lang="es-ES" dirty="0" err="1" smtClean="0"/>
              <a:t>people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age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Cyberbullying</a:t>
            </a:r>
            <a:r>
              <a:rPr lang="es-ES" dirty="0" smtClean="0"/>
              <a:t> can </a:t>
            </a:r>
            <a:r>
              <a:rPr lang="es-ES" dirty="0" err="1" smtClean="0"/>
              <a:t>make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feel</a:t>
            </a:r>
            <a:r>
              <a:rPr lang="es-ES" dirty="0" smtClean="0"/>
              <a:t> </a:t>
            </a:r>
            <a:r>
              <a:rPr lang="es-ES" dirty="0" err="1" smtClean="0"/>
              <a:t>totally</a:t>
            </a:r>
            <a:r>
              <a:rPr lang="es-ES" dirty="0" smtClean="0"/>
              <a:t> </a:t>
            </a:r>
            <a:r>
              <a:rPr lang="es-ES" dirty="0" err="1" smtClean="0"/>
              <a:t>embarassed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People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bully</a:t>
            </a:r>
            <a:r>
              <a:rPr lang="es-ES" dirty="0" smtClean="0"/>
              <a:t> are </a:t>
            </a:r>
            <a:r>
              <a:rPr lang="es-ES" dirty="0" err="1" smtClean="0"/>
              <a:t>people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many</a:t>
            </a:r>
            <a:r>
              <a:rPr lang="es-ES" dirty="0" smtClean="0"/>
              <a:t> times are </a:t>
            </a:r>
            <a:r>
              <a:rPr lang="es-ES" dirty="0" err="1" smtClean="0"/>
              <a:t>alone</a:t>
            </a:r>
            <a:r>
              <a:rPr lang="es-ES" dirty="0" smtClean="0"/>
              <a:t> and </a:t>
            </a:r>
            <a:r>
              <a:rPr lang="es-ES" dirty="0" err="1" smtClean="0"/>
              <a:t>maybe</a:t>
            </a:r>
            <a:r>
              <a:rPr lang="es-ES" dirty="0" smtClean="0"/>
              <a:t> </a:t>
            </a:r>
            <a:r>
              <a:rPr lang="es-ES" dirty="0" err="1" smtClean="0"/>
              <a:t>don´t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their</a:t>
            </a:r>
            <a:r>
              <a:rPr lang="es-ES" dirty="0" smtClean="0"/>
              <a:t> </a:t>
            </a:r>
            <a:r>
              <a:rPr lang="es-ES" dirty="0" err="1" smtClean="0"/>
              <a:t>family</a:t>
            </a:r>
            <a:r>
              <a:rPr lang="es-ES" dirty="0" smtClean="0"/>
              <a:t> </a:t>
            </a:r>
            <a:r>
              <a:rPr lang="es-ES" dirty="0" err="1" smtClean="0"/>
              <a:t>attention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4728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airplane"/>
        <p:sndAc>
          <p:stSnd>
            <p:snd r:embed="rId2" name="whoosh.wav"/>
          </p:stSnd>
        </p:sndAc>
      </p:transition>
    </mc:Choice>
    <mc:Fallback xmlns="">
      <p:transition spd="slow">
        <p:fade/>
        <p:sndAc>
          <p:stSnd>
            <p:snd r:embed="rId3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0797" y="670769"/>
            <a:ext cx="1144586" cy="491825"/>
          </a:xfrm>
        </p:spPr>
        <p:txBody>
          <a:bodyPr>
            <a:normAutofit fontScale="90000"/>
          </a:bodyPr>
          <a:lstStyle/>
          <a:p>
            <a:r>
              <a:rPr lang="es-ES" sz="4400" dirty="0" err="1" smtClean="0"/>
              <a:t>Tips</a:t>
            </a:r>
            <a:r>
              <a:rPr lang="es-ES" dirty="0" smtClean="0"/>
              <a:t> 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1178"/>
              </p:ext>
            </p:extLst>
          </p:nvPr>
        </p:nvGraphicFramePr>
        <p:xfrm>
          <a:off x="1141413" y="1162594"/>
          <a:ext cx="9906000" cy="5120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297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mb/>
        <p:sndAc>
          <p:stSnd>
            <p:snd r:embed="rId2" name="bomb.wav"/>
          </p:stSnd>
        </p:sndAc>
      </p:transition>
    </mc:Choice>
    <mc:Fallback xmlns="">
      <p:transition spd="slow">
        <p:comb/>
        <p:sndAc>
          <p:stSnd>
            <p:snd r:embed="rId8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023076"/>
              </p:ext>
            </p:extLst>
          </p:nvPr>
        </p:nvGraphicFramePr>
        <p:xfrm>
          <a:off x="1141413" y="300446"/>
          <a:ext cx="9906000" cy="5490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846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references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</a:rPr>
              <a:t>“Cyberbullying”.</a:t>
            </a:r>
            <a:r>
              <a:rPr lang="es-MX" sz="1800" dirty="0">
                <a:solidFill>
                  <a:schemeClr val="tx1">
                    <a:lumMod val="95000"/>
                  </a:schemeClr>
                </a:solidFill>
              </a:rPr>
              <a:t>Kids Health. </a:t>
            </a:r>
            <a:r>
              <a:rPr lang="es-MX" sz="1800" dirty="0">
                <a:solidFill>
                  <a:schemeClr val="tx1">
                    <a:lumMod val="95000"/>
                  </a:schemeClr>
                </a:solidFill>
                <a:hlinkClick r:id="rId3"/>
              </a:rPr>
              <a:t>https://</a:t>
            </a:r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  <a:hlinkClick r:id="rId3"/>
              </a:rPr>
              <a:t>kidshealth.org/en/parents/cyberbullying.html</a:t>
            </a:r>
            <a:r>
              <a:rPr lang="es-MX" sz="18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</a:rPr>
              <a:t>(October 2018)</a:t>
            </a:r>
          </a:p>
          <a:p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</a:rPr>
              <a:t>“How does cyberbullying affects you”. BullyinguK</a:t>
            </a:r>
            <a:r>
              <a:rPr lang="es-MX" sz="1800" dirty="0">
                <a:solidFill>
                  <a:schemeClr val="tx1">
                    <a:lumMod val="95000"/>
                  </a:schemeClr>
                </a:solidFill>
              </a:rPr>
              <a:t>. </a:t>
            </a:r>
            <a:r>
              <a:rPr lang="es-MX" sz="1800" dirty="0">
                <a:solidFill>
                  <a:schemeClr val="tx1">
                    <a:lumMod val="95000"/>
                  </a:schemeClr>
                </a:solidFill>
                <a:hlinkClick r:id="rId4"/>
              </a:rPr>
              <a:t>https://www.bullying.co.uk/cyberbullying/effects-of-cyberbullying</a:t>
            </a:r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  <a:hlinkClick r:id="rId4"/>
              </a:rPr>
              <a:t>/</a:t>
            </a:r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</a:rPr>
              <a:t> (</a:t>
            </a:r>
            <a:r>
              <a:rPr lang="es-MX" sz="1800" dirty="0">
                <a:solidFill>
                  <a:schemeClr val="tx1">
                    <a:lumMod val="95000"/>
                  </a:schemeClr>
                </a:solidFill>
              </a:rPr>
              <a:t>O</a:t>
            </a:r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</a:rPr>
              <a:t>ctober 18, 2018)</a:t>
            </a:r>
          </a:p>
          <a:p>
            <a:r>
              <a:rPr lang="en-US" sz="1800" dirty="0">
                <a:solidFill>
                  <a:schemeClr val="tx1">
                    <a:lumMod val="95000"/>
                  </a:schemeClr>
                </a:solidFill>
                <a:effectLst/>
              </a:rPr>
              <a:t>“Tips of avoid cyberbullying”. ConnectSafely. </a:t>
            </a:r>
            <a:r>
              <a:rPr lang="en-US" sz="1800" dirty="0">
                <a:solidFill>
                  <a:schemeClr val="tx1">
                    <a:lumMod val="95000"/>
                  </a:schemeClr>
                </a:solidFill>
                <a:effectLst/>
                <a:hlinkClick r:id="rId5"/>
              </a:rPr>
              <a:t>https://www.connectsafely.org/tips-to-help-stop-cyberbullying</a:t>
            </a:r>
            <a:r>
              <a:rPr lang="en-US" sz="1800" dirty="0" smtClean="0">
                <a:solidFill>
                  <a:schemeClr val="tx1">
                    <a:lumMod val="95000"/>
                  </a:schemeClr>
                </a:solidFill>
                <a:effectLst/>
                <a:hlinkClick r:id="rId5"/>
              </a:rPr>
              <a:t>/</a:t>
            </a:r>
            <a:r>
              <a:rPr lang="en-US" sz="1800" dirty="0" smtClean="0">
                <a:solidFill>
                  <a:schemeClr val="tx1">
                    <a:lumMod val="95000"/>
                  </a:schemeClr>
                </a:solidFill>
                <a:effectLst/>
              </a:rPr>
              <a:t>. (</a:t>
            </a:r>
            <a:r>
              <a:rPr lang="en-US" sz="1800" dirty="0">
                <a:solidFill>
                  <a:schemeClr val="tx1">
                    <a:lumMod val="95000"/>
                  </a:schemeClr>
                </a:solidFill>
                <a:effectLst/>
              </a:rPr>
              <a:t>October 8, 2018)</a:t>
            </a:r>
            <a:endParaRPr lang="es-MX" sz="1800" dirty="0">
              <a:solidFill>
                <a:schemeClr val="tx1">
                  <a:lumMod val="95000"/>
                </a:schemeClr>
              </a:solidFill>
              <a:effectLst/>
            </a:endParaRPr>
          </a:p>
          <a:p>
            <a:r>
              <a:rPr lang="es-MX" sz="2000" dirty="0" smtClean="0"/>
              <a:t>“</a:t>
            </a:r>
            <a:r>
              <a:rPr lang="es-MX" sz="2000" dirty="0" err="1" smtClean="0"/>
              <a:t>Image</a:t>
            </a:r>
            <a:r>
              <a:rPr lang="es-MX" sz="2000" dirty="0" smtClean="0"/>
              <a:t>”. </a:t>
            </a:r>
            <a:r>
              <a:rPr lang="es-MX" sz="2000" dirty="0" err="1" smtClean="0"/>
              <a:t>Kidshealth</a:t>
            </a:r>
            <a:r>
              <a:rPr lang="es-MX" sz="2000" dirty="0"/>
              <a:t>. </a:t>
            </a:r>
            <a:r>
              <a:rPr lang="es-MX" sz="2000" dirty="0">
                <a:hlinkClick r:id="rId6"/>
              </a:rPr>
              <a:t>https://</a:t>
            </a:r>
            <a:r>
              <a:rPr lang="es-MX" sz="2000" dirty="0" smtClean="0">
                <a:hlinkClick r:id="rId6"/>
              </a:rPr>
              <a:t>kidshealth.org/en/kids/talk-parents.htm</a:t>
            </a:r>
            <a:r>
              <a:rPr lang="es-MX" sz="2000" dirty="0" smtClean="0"/>
              <a:t>. (</a:t>
            </a:r>
            <a:r>
              <a:rPr lang="es-MX" sz="2000" dirty="0" err="1" smtClean="0"/>
              <a:t>October</a:t>
            </a:r>
            <a:r>
              <a:rPr lang="es-MX" sz="2000" dirty="0" smtClean="0"/>
              <a:t> 8, 2018) 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93154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7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ndas de bord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142</TotalTime>
  <Words>175</Words>
  <Application>Microsoft Office PowerPoint</Application>
  <PresentationFormat>Panorámica</PresentationFormat>
  <Paragraphs>22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Tw Cen MT</vt:lpstr>
      <vt:lpstr>Circuito</vt:lpstr>
      <vt:lpstr>Cyberbullying </vt:lpstr>
      <vt:lpstr>Presentación de PowerPoint</vt:lpstr>
      <vt:lpstr>Presentación de PowerPoint</vt:lpstr>
      <vt:lpstr>What is cyberbullying?</vt:lpstr>
      <vt:lpstr>HOW DOES CYBERBULLYING AFFECT YOU?</vt:lpstr>
      <vt:lpstr>Tips </vt:lpstr>
      <vt:lpstr>Presentación de PowerPoint</vt:lpstr>
      <vt:lpstr>references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</dc:title>
  <dc:creator>Alumnoiab.19</dc:creator>
  <cp:lastModifiedBy>Alumnoiab19</cp:lastModifiedBy>
  <cp:revision>20</cp:revision>
  <dcterms:created xsi:type="dcterms:W3CDTF">2018-10-15T16:04:19Z</dcterms:created>
  <dcterms:modified xsi:type="dcterms:W3CDTF">2018-11-08T16:09:07Z</dcterms:modified>
</cp:coreProperties>
</file>